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2" r:id="rId4"/>
    <p:sldId id="261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E4408-31DD-524A-8BFF-B54756F0F657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CA301-FA67-2144-B3B4-E89A0F5A31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206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CA301-FA67-2144-B3B4-E89A0F5A317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4890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257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635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233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95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446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281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955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042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53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325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9578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A12A0-4210-E94C-BD0A-781E01D97AFC}" type="datetimeFigureOut">
              <a:rPr lang="en-US" smtClean="0"/>
              <a:t>10/02/19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cotswoldjam-logo"/>
          <p:cNvPicPr/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56" y="0"/>
            <a:ext cx="1426517" cy="8118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2169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Raspberry Pi</a:t>
            </a:r>
            <a:br>
              <a:rPr lang="en-GB" dirty="0" smtClean="0"/>
            </a:br>
            <a:r>
              <a:rPr lang="en-GB" dirty="0" smtClean="0"/>
              <a:t>Individually Addressable LEDs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Cotswold Raspberry Jam</a:t>
            </a:r>
          </a:p>
          <a:p>
            <a:r>
              <a:rPr lang="en-GB" dirty="0" smtClean="0"/>
              <a:t>Saturday </a:t>
            </a:r>
            <a:r>
              <a:rPr lang="en-GB" dirty="0" smtClean="0"/>
              <a:t>2</a:t>
            </a:r>
            <a:r>
              <a:rPr lang="en-GB" baseline="30000" dirty="0" smtClean="0"/>
              <a:t>nd</a:t>
            </a:r>
            <a:r>
              <a:rPr lang="en-GB" dirty="0" smtClean="0"/>
              <a:t> March 2019</a:t>
            </a:r>
            <a:endParaRPr lang="en-GB" dirty="0"/>
          </a:p>
        </p:txBody>
      </p:sp>
      <p:pic>
        <p:nvPicPr>
          <p:cNvPr id="4" name="Picture 3" descr="cotswoldjam-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665" y="162105"/>
            <a:ext cx="3012440" cy="1805305"/>
          </a:xfrm>
          <a:prstGeom prst="rect">
            <a:avLst/>
          </a:prstGeom>
          <a:noFill/>
        </p:spPr>
      </p:pic>
      <p:pic>
        <p:nvPicPr>
          <p:cNvPr id="7" name="Picture 6" descr="IMG_406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66240"/>
            <a:ext cx="2389014" cy="17917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7190" y="4955394"/>
            <a:ext cx="2536809" cy="19026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332" y="1082837"/>
            <a:ext cx="2742862" cy="176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842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ws2811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13" y="3833059"/>
            <a:ext cx="2842933" cy="2842933"/>
          </a:xfrm>
          <a:prstGeom prst="rect">
            <a:avLst/>
          </a:prstGeom>
        </p:spPr>
      </p:pic>
      <p:pic>
        <p:nvPicPr>
          <p:cNvPr id="9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rcRect t="2313" b="2313"/>
          <a:stretch>
            <a:fillRect/>
          </a:stretch>
        </p:blipFill>
        <p:spPr>
          <a:xfrm>
            <a:off x="3519980" y="4504846"/>
            <a:ext cx="3163919" cy="1740035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1878" y="1090534"/>
            <a:ext cx="4342021" cy="30249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5341" y="4580839"/>
            <a:ext cx="1881803" cy="188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723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RGB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Each LED is actually 3</a:t>
            </a:r>
          </a:p>
          <a:p>
            <a:pPr lvl="1"/>
            <a:r>
              <a:rPr lang="en-GB" dirty="0" smtClean="0"/>
              <a:t>RED</a:t>
            </a:r>
          </a:p>
          <a:p>
            <a:pPr lvl="1"/>
            <a:r>
              <a:rPr lang="en-GB" dirty="0" smtClean="0"/>
              <a:t>GREEN</a:t>
            </a:r>
          </a:p>
          <a:p>
            <a:pPr lvl="1"/>
            <a:r>
              <a:rPr lang="en-GB" dirty="0" smtClean="0"/>
              <a:t>BLUE</a:t>
            </a:r>
          </a:p>
          <a:p>
            <a:r>
              <a:rPr lang="en-GB" dirty="0" smtClean="0"/>
              <a:t>Individually set each R G B to brightness between 0 and 255</a:t>
            </a:r>
          </a:p>
          <a:p>
            <a:r>
              <a:rPr lang="en-GB" dirty="0" smtClean="0"/>
              <a:t>Each colour takes 8 bits</a:t>
            </a:r>
          </a:p>
          <a:p>
            <a:r>
              <a:rPr lang="en-GB" dirty="0" smtClean="0"/>
              <a:t>Each LED (3 colours) takes 3 x 8 bits = 24 bits</a:t>
            </a:r>
          </a:p>
        </p:txBody>
      </p:sp>
      <p:pic>
        <p:nvPicPr>
          <p:cNvPr id="4" name="Picture 3" descr="Screen Shot 2019-02-10 at 14.18.2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198" y="1185531"/>
            <a:ext cx="3941602" cy="259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063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Picture 7" descr="Screen Shot 2019-02-10 at 14.18.4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81" y="1567157"/>
            <a:ext cx="6769100" cy="2199982"/>
          </a:xfrm>
          <a:prstGeom prst="rect">
            <a:avLst/>
          </a:prstGeom>
        </p:spPr>
      </p:pic>
      <p:pic>
        <p:nvPicPr>
          <p:cNvPr id="7" name="Content Placeholder 6" descr="Screen Shot 2019-02-10 at 14.19.04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4" b="5884"/>
          <a:stretch>
            <a:fillRect/>
          </a:stretch>
        </p:blipFill>
        <p:spPr>
          <a:xfrm>
            <a:off x="3283328" y="3532742"/>
            <a:ext cx="5403472" cy="2971701"/>
          </a:xfrm>
        </p:spPr>
      </p:pic>
    </p:spTree>
    <p:extLst>
      <p:ext uri="{BB962C8B-B14F-4D97-AF65-F5344CB8AC3E}">
        <p14:creationId xmlns:p14="http://schemas.microsoft.com/office/powerpoint/2010/main" val="2915007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PLEASE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Make sure the Pi is turned off before you start wiring</a:t>
            </a:r>
          </a:p>
          <a:p>
            <a:endParaRPr lang="en-GB" dirty="0" smtClean="0"/>
          </a:p>
          <a:p>
            <a:r>
              <a:rPr lang="en-GB" dirty="0" smtClean="0"/>
              <a:t>And</a:t>
            </a:r>
          </a:p>
          <a:p>
            <a:endParaRPr lang="en-GB" dirty="0"/>
          </a:p>
          <a:p>
            <a:r>
              <a:rPr lang="en-GB" dirty="0" smtClean="0"/>
              <a:t>Get your wiring checked before you turn the Pi 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2231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74</Words>
  <Application>Microsoft Macintosh PowerPoint</Application>
  <PresentationFormat>On-screen Show (4:3)</PresentationFormat>
  <Paragraphs>19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Raspberry Pi Individually Addressable LEDs</vt:lpstr>
      <vt:lpstr>ws2811</vt:lpstr>
      <vt:lpstr>RGB</vt:lpstr>
      <vt:lpstr>PowerPoint Presentation</vt:lpstr>
      <vt:lpstr>PLEASE</vt:lpstr>
    </vt:vector>
  </TitlesOfParts>
  <Company>RainStor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Distance Measuring</dc:title>
  <dc:creator>Jonathan Teague</dc:creator>
  <cp:lastModifiedBy>Jonathan Teague</cp:lastModifiedBy>
  <cp:revision>11</cp:revision>
  <dcterms:created xsi:type="dcterms:W3CDTF">2017-01-15T14:34:31Z</dcterms:created>
  <dcterms:modified xsi:type="dcterms:W3CDTF">2019-02-10T14:46:40Z</dcterms:modified>
</cp:coreProperties>
</file>

<file path=docProps/thumbnail.jpeg>
</file>